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60" y="34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2434709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kern="0" spc="-157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Smart Water Fountains using </a:t>
            </a:r>
            <a:r>
              <a:rPr lang="en-US" sz="5249" kern="0" spc="-157" dirty="0" smtClean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IOT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6319599" y="443436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Upgrade your water fountains with the internet of things for a smarter, more sustainable future.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6319599" y="5395079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786086" y="5400556"/>
            <a:ext cx="1607939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954768"/>
            <a:ext cx="796444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What are smart water fountains?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093482"/>
            <a:ext cx="3370064" cy="3181350"/>
          </a:xfrm>
          <a:prstGeom prst="roundRect">
            <a:avLst>
              <a:gd name="adj" fmla="val 3143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3329464"/>
            <a:ext cx="222194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Sustainable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🌱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906441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Designed with eco-friendly materials and sensors that track water usage, smart water fountains help reduce waste and conserve water resources.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3093482"/>
            <a:ext cx="3370064" cy="3181350"/>
          </a:xfrm>
          <a:prstGeom prst="roundRect">
            <a:avLst>
              <a:gd name="adj" fmla="val 3143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6209" y="3329464"/>
            <a:ext cx="222194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User-Friendly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🙌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6209" y="3906441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Intuitive interfaces make it easy to find and use the water fountain. Plus, real-time data on water quality keeps users informed of potential risks.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3093482"/>
            <a:ext cx="3370064" cy="3181350"/>
          </a:xfrm>
          <a:prstGeom prst="roundRect">
            <a:avLst>
              <a:gd name="adj" fmla="val 3143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8444" y="3329464"/>
            <a:ext cx="222194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Cost-effective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💰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8444" y="3906441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Save money on utilities and maintenance costs by automatically tracking usage data and detecting malfunctions before they occur.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211104"/>
            <a:ext cx="71186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The benefits of integrating </a:t>
            </a:r>
            <a:r>
              <a:rPr lang="en-US" sz="4374" kern="0" spc="-131" dirty="0" smtClean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IOT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34981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664393"/>
            <a:ext cx="222837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Data Collection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📊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241369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data collection helps monitor water usage and detects potential malfunctions, reducing water waste and operational costs.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349818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664512"/>
            <a:ext cx="2752725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Remote Monitoring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🌍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241488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remote monitoring and predictive maintenance to detect issues before they occur, and keep repair costs down.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349818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664512"/>
            <a:ext cx="222194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Smart Control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🤖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241488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 iot connectivity to allow for remote control of fountains, enabling easy management and monitoring.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176695"/>
            <a:ext cx="820554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Features of smart water fountains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2315408"/>
            <a:ext cx="44410" cy="4737378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6" name="Shape 4"/>
          <p:cNvSpPr/>
          <p:nvPr/>
        </p:nvSpPr>
        <p:spPr>
          <a:xfrm>
            <a:off x="7565172" y="2716709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248900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48823" y="2530673"/>
            <a:ext cx="1327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258" y="25375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Smart Sensors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258" y="3106936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usage data and detect potential malfunctions in real-time for better efficiency and cost savings.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631" y="3827562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359985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25963" y="3641527"/>
            <a:ext cx="1784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797022" y="3648432"/>
            <a:ext cx="22961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Touchless Controls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037993" y="4217789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sanitation and reduce the spread of germs with touchless controls and automatic dispensing.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172" y="5018782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47910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2153" y="4832747"/>
            <a:ext cx="18609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258" y="4839653"/>
            <a:ext cx="31071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Water Quality Monitoring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258" y="5409009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water quality and detect potential hazards before they become an issue with smart sensors and real-time data collection.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951553"/>
            <a:ext cx="499931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How </a:t>
            </a:r>
            <a:r>
              <a:rPr lang="en-US" sz="4374" kern="0" spc="-131" dirty="0" smtClean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IOT</a:t>
            </a:r>
            <a:r>
              <a:rPr lang="en-US" sz="4374" kern="0" spc="-131" dirty="0" smtClean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</a:t>
            </a: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is </a:t>
            </a:r>
            <a:r>
              <a:rPr lang="en-US" sz="4374" kern="0" spc="-131" dirty="0" smtClean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integrated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1527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21587" y="3194447"/>
            <a:ext cx="1327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229094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Smart Sensors and Controls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145637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Integrating sensors and controls into traditional hardware enables real-time data collection and remote management via the internet of things.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630228" y="31527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790962" y="3194447"/>
            <a:ext cx="1784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6352342" y="32290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Data Analysis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6352342" y="3798451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analysis tools can provide real-time insights into usage patterns and maintenance requirements, saving time and reducing costs.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222462" y="31527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379387" y="3194447"/>
            <a:ext cx="18609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9944576" y="3229094"/>
            <a:ext cx="2303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Cloud Connectivity</a:t>
            </a:r>
            <a:endParaRPr lang="en-US" sz="2187" dirty="0"/>
          </a:p>
        </p:txBody>
      </p:sp>
      <p:sp>
        <p:nvSpPr>
          <p:cNvPr id="18" name="Text 15"/>
          <p:cNvSpPr/>
          <p:nvPr/>
        </p:nvSpPr>
        <p:spPr>
          <a:xfrm>
            <a:off x="9944576" y="3798451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Connecting fountains to the cloud allows for easy management and monitoring of multiple locations from a single platform.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037153"/>
            <a:ext cx="666571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Data collection and analysis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175867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49044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Usage Analytics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059799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usage patterns and analyze data on water consumption, temperature, and sanitation to improve operating efficiencies and reduce costs.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175867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490561"/>
            <a:ext cx="260020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Dashboard Reporting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059918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data in real-time via a customizable dashboard interface, providing insights into performance metrics and usage patterns.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175867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490561"/>
            <a:ext cx="28647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Predictive Maintenance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059918"/>
            <a:ext cx="329600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data analysis tools to identify potential issues before they become major problems, and provide predictive maintenance to keep fountains running smoothly.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635913"/>
            <a:ext cx="791253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Impact on environment and cost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1774627"/>
            <a:ext cx="44410" cy="5818942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6" name="Shape 4"/>
          <p:cNvSpPr/>
          <p:nvPr/>
        </p:nvSpPr>
        <p:spPr>
          <a:xfrm>
            <a:off x="7565172" y="2175927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19482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48823" y="1989892"/>
            <a:ext cx="1327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258" y="1996797"/>
            <a:ext cx="3154442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Environmental Impact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♻️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258" y="2573774"/>
            <a:ext cx="40551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 water waste and environmental impact with water conservation and eco-friendly materials, while also increasing the lifespan of fountain hardware and reducing waste.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631" y="3286780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305907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25963" y="3100745"/>
            <a:ext cx="1784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871198" y="3107650"/>
            <a:ext cx="222194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Cost Savings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💰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037993" y="3684627"/>
            <a:ext cx="40551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Save money on utilities and maintenance costs by using real-time data collection and predictive maintenance to detect malfunctions before they become costly problems.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172" y="5196423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49687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2153" y="5010388"/>
            <a:ext cx="18609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258" y="5017294"/>
            <a:ext cx="3593544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Improved User Experience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👍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258" y="5594271"/>
            <a:ext cx="40551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Boost user satisfaction with touchless controls, water quality monitoring, and improved operational efficiency, leading to increased productivity and overall satisfaction.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425773"/>
            <a:ext cx="837033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Conclusion and future possibilities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564487"/>
            <a:ext cx="3370064" cy="4239339"/>
          </a:xfrm>
          <a:prstGeom prst="roundRect">
            <a:avLst>
              <a:gd name="adj" fmla="val 2967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2800469"/>
            <a:ext cx="2898100" cy="701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Improved Sustainability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🌱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724632"/>
            <a:ext cx="2898100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using smart water fountains and iot technology, we can continue to improve sustainability and reduce environmental impact across various industries, from parks to schools to corporate campuses.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2564487"/>
            <a:ext cx="3370064" cy="4239339"/>
          </a:xfrm>
          <a:prstGeom prst="roundRect">
            <a:avLst>
              <a:gd name="adj" fmla="val 2967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6209" y="2800469"/>
            <a:ext cx="2898100" cy="701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Increased Cost Savings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💸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6209" y="3724632"/>
            <a:ext cx="28981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data collection and predictive maintenance provide the opportunity to reduce operational costs and improve bottom-line growth.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2564487"/>
            <a:ext cx="3370064" cy="4239339"/>
          </a:xfrm>
          <a:prstGeom prst="roundRect">
            <a:avLst>
              <a:gd name="adj" fmla="val 2967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8444" y="2800469"/>
            <a:ext cx="2713911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Future Innovations </a:t>
            </a:r>
            <a:r>
              <a:rPr lang="en-US" sz="2187" kern="0" spc="-66" dirty="0">
                <a:solidFill>
                  <a:srgbClr val="000000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🚀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8444" y="3377446"/>
            <a:ext cx="28981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possibilities for smart water fountains remain endless, including real-time usage analytics and cloud-connected monitoring.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565</Words>
  <Application>Microsoft Office PowerPoint</Application>
  <PresentationFormat>Custom</PresentationFormat>
  <Paragraphs>68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Lenovo</cp:lastModifiedBy>
  <cp:revision>2</cp:revision>
  <dcterms:created xsi:type="dcterms:W3CDTF">2023-10-04T13:08:55Z</dcterms:created>
  <dcterms:modified xsi:type="dcterms:W3CDTF">2023-10-04T13:21:50Z</dcterms:modified>
</cp:coreProperties>
</file>